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718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0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0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5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6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3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3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7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2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6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A0F7-894D-4B48-8F2C-EFF2FB4340D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65CF-FB72-468B-9E55-C815CD41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9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6522742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6370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Animation Project Story Board</a:t>
            </a:r>
          </a:p>
          <a:p>
            <a:endParaRPr lang="en-US" dirty="0"/>
          </a:p>
          <a:p>
            <a:r>
              <a:rPr lang="en-US" dirty="0" smtClean="0"/>
              <a:t>Title:</a:t>
            </a:r>
          </a:p>
          <a:p>
            <a:r>
              <a:rPr lang="en-US" dirty="0" smtClean="0"/>
              <a:t>Name:</a:t>
            </a:r>
          </a:p>
          <a:p>
            <a:r>
              <a:rPr lang="en-US" dirty="0" smtClean="0"/>
              <a:t>Date:</a:t>
            </a:r>
            <a:endParaRPr lang="en-US" dirty="0"/>
          </a:p>
          <a:p>
            <a:r>
              <a:rPr lang="en-US" dirty="0" smtClean="0"/>
              <a:t>Class Period: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2996" y="3141123"/>
            <a:ext cx="139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Frame 1: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810000"/>
            <a:ext cx="139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Frame 2: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2997" y="5038975"/>
            <a:ext cx="139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Frame 3: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5753100"/>
            <a:ext cx="139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Frame 4: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2998" y="6934200"/>
            <a:ext cx="1395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Frame 5: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Janita M Moravits</dc:creator>
  <cp:lastModifiedBy>Moravits, Janita M</cp:lastModifiedBy>
  <cp:revision>1</cp:revision>
  <cp:lastPrinted>2015-01-15T23:36:11Z</cp:lastPrinted>
  <dcterms:created xsi:type="dcterms:W3CDTF">2014-11-19T20:35:22Z</dcterms:created>
  <dcterms:modified xsi:type="dcterms:W3CDTF">2015-12-01T15:35:45Z</dcterms:modified>
</cp:coreProperties>
</file>