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718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6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7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2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9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3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0E41-A447-4D94-AF0A-16391394DE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C2F8-3FFE-49B1-AB69-92C62910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8151"/>
            <a:ext cx="6271639" cy="750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63703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Animation Project Z Chart</a:t>
            </a:r>
          </a:p>
          <a:p>
            <a:endParaRPr lang="en-US" sz="1400" dirty="0" smtClean="0"/>
          </a:p>
          <a:p>
            <a:r>
              <a:rPr lang="en-US" sz="1400" dirty="0" smtClean="0"/>
              <a:t>Name:</a:t>
            </a:r>
          </a:p>
          <a:p>
            <a:r>
              <a:rPr lang="en-US" sz="1400" dirty="0" smtClean="0"/>
              <a:t>Date:</a:t>
            </a:r>
            <a:endParaRPr lang="en-US" sz="1400" dirty="0"/>
          </a:p>
          <a:p>
            <a:r>
              <a:rPr lang="en-US" sz="1400" dirty="0" smtClean="0"/>
              <a:t>Class Period: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74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Moravits, Janita M</cp:lastModifiedBy>
  <cp:revision>3</cp:revision>
  <cp:lastPrinted>2015-01-15T23:35:50Z</cp:lastPrinted>
  <dcterms:created xsi:type="dcterms:W3CDTF">2014-11-29T05:17:42Z</dcterms:created>
  <dcterms:modified xsi:type="dcterms:W3CDTF">2015-12-01T15:34:10Z</dcterms:modified>
</cp:coreProperties>
</file>