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3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8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4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1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2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4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5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1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CF46F-5EBC-4672-8D0A-389294E9B278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0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" TargetMode="External"/><Relationship Id="rId2" Type="http://schemas.openxmlformats.org/officeDocument/2006/relationships/hyperlink" Target="http://www.businessdictionary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JqetzLNl8d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" TargetMode="External"/><Relationship Id="rId2" Type="http://schemas.openxmlformats.org/officeDocument/2006/relationships/hyperlink" Target="http://www.businessdictionary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" TargetMode="External"/><Relationship Id="rId2" Type="http://schemas.openxmlformats.org/officeDocument/2006/relationships/hyperlink" Target="http://www.businessdictionary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848600" cy="3355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Conversion and Compression Files</a:t>
            </a:r>
            <a:br>
              <a:rPr lang="en-US" dirty="0" smtClean="0"/>
            </a:br>
            <a:r>
              <a:rPr lang="en-US" dirty="0" smtClean="0"/>
              <a:t>By</a:t>
            </a:r>
            <a:br>
              <a:rPr lang="en-US" dirty="0" smtClean="0"/>
            </a:br>
            <a:r>
              <a:rPr lang="en-US" i="1" dirty="0" smtClean="0"/>
              <a:t>Your 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Class Period</a:t>
            </a:r>
            <a:br>
              <a:rPr lang="en-US" i="1" dirty="0" smtClean="0"/>
            </a:br>
            <a:r>
              <a:rPr lang="en-US" dirty="0" smtClean="0"/>
              <a:t>Due </a:t>
            </a:r>
            <a:r>
              <a:rPr lang="en-US" dirty="0" smtClean="0"/>
              <a:t>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13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686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www.businessdictionary.com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www.dictionary.com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www.youtube.com/watch?v=JqetzLNl8dA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the sites listed above to create a PowerPoint presentation explaining Digital Collaboration and some of the tools used for digital collaboration.</a:t>
            </a:r>
          </a:p>
          <a:p>
            <a:endParaRPr lang="en-US" dirty="0"/>
          </a:p>
          <a:p>
            <a:r>
              <a:rPr lang="en-US" dirty="0" smtClean="0"/>
              <a:t>Use the template provided, but feel free to be creative.   Use a single font for the entire presentation text that is easily read.  You may use a different font for your titles and subtitles.</a:t>
            </a:r>
          </a:p>
          <a:p>
            <a:endParaRPr lang="en-US" dirty="0"/>
          </a:p>
          <a:p>
            <a:r>
              <a:rPr lang="en-US" dirty="0" smtClean="0"/>
              <a:t>Use your principles of layout and design to create an appealing and informative presentation.</a:t>
            </a:r>
          </a:p>
          <a:p>
            <a:endParaRPr lang="en-US" dirty="0"/>
          </a:p>
          <a:p>
            <a:r>
              <a:rPr lang="en-US" dirty="0" smtClean="0"/>
              <a:t>Please use an appropriate graphic for each slide and compose a good explanation/definition for each term.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138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6388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www.businessdictionary.com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www.dictionary.com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40128" y="152400"/>
            <a:ext cx="1784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Compression File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230868"/>
            <a:ext cx="236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Definition/Explanation: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599" y="4114800"/>
            <a:ext cx="4273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some types of Compression Files?</a:t>
            </a:r>
          </a:p>
        </p:txBody>
      </p:sp>
    </p:spTree>
    <p:extLst>
      <p:ext uri="{BB962C8B-B14F-4D97-AF65-F5344CB8AC3E}">
        <p14:creationId xmlns:p14="http://schemas.microsoft.com/office/powerpoint/2010/main" val="169191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6388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www.businessdictionary.com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www.dictionary.com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40128" y="152400"/>
            <a:ext cx="1607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Conversion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230868"/>
            <a:ext cx="236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Definition/Explanation: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599" y="4114800"/>
            <a:ext cx="3827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some File Conversion applications.</a:t>
            </a:r>
          </a:p>
        </p:txBody>
      </p:sp>
    </p:spTree>
    <p:extLst>
      <p:ext uri="{BB962C8B-B14F-4D97-AF65-F5344CB8AC3E}">
        <p14:creationId xmlns:p14="http://schemas.microsoft.com/office/powerpoint/2010/main" val="381091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128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Conversion and Compression Files By Your Name Class Period Due by</vt:lpstr>
      <vt:lpstr>PowerPoint Presentation</vt:lpstr>
      <vt:lpstr>PowerPoint Presentation</vt:lpstr>
      <vt:lpstr>PowerPoint Presentation</vt:lpstr>
    </vt:vector>
  </TitlesOfParts>
  <Company>CISD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Collaboration</dc:title>
  <dc:creator>Moravits, Janita M</dc:creator>
  <cp:lastModifiedBy>Janita M Moravits</cp:lastModifiedBy>
  <cp:revision>10</cp:revision>
  <dcterms:created xsi:type="dcterms:W3CDTF">2014-10-13T20:28:47Z</dcterms:created>
  <dcterms:modified xsi:type="dcterms:W3CDTF">2015-04-14T15:27:55Z</dcterms:modified>
</cp:coreProperties>
</file>