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3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3355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Copyright and Fair Use Guidelines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i="1" dirty="0" smtClean="0"/>
              <a:t>Your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Class Period</a:t>
            </a:r>
            <a:br>
              <a:rPr lang="en-US" i="1" dirty="0" smtClean="0"/>
            </a:br>
            <a:r>
              <a:rPr lang="en-US" smtClean="0"/>
              <a:t>Due </a:t>
            </a:r>
            <a:r>
              <a:rPr lang="en-US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3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sites listed above to create a PowerPoint presentation explaining Copyright and Fair Use Guidelines.</a:t>
            </a:r>
          </a:p>
          <a:p>
            <a:endParaRPr lang="en-US" dirty="0"/>
          </a:p>
          <a:p>
            <a:r>
              <a:rPr lang="en-US" dirty="0" smtClean="0"/>
              <a:t>Use the template provided, but feel free to be creative.   Use a single font for the entire presentation text that is easily read.  You may use a different font for your titles and subtitles.</a:t>
            </a:r>
          </a:p>
          <a:p>
            <a:endParaRPr lang="en-US" dirty="0"/>
          </a:p>
          <a:p>
            <a:r>
              <a:rPr lang="en-US" dirty="0" smtClean="0"/>
              <a:t>Use your principles of layout and design to create an appealing and informative presentation.</a:t>
            </a:r>
          </a:p>
          <a:p>
            <a:endParaRPr lang="en-US" dirty="0"/>
          </a:p>
          <a:p>
            <a:r>
              <a:rPr lang="en-US" dirty="0" smtClean="0"/>
              <a:t>Please use an appropriate graphic for each slide and compose a good explanation/definition for each term.  The final slide should list helpful guidelines.  You have a Word document with helpful information. </a:t>
            </a:r>
          </a:p>
          <a:p>
            <a:endParaRPr lang="en-US" dirty="0"/>
          </a:p>
          <a:p>
            <a:r>
              <a:rPr lang="en-US" dirty="0" smtClean="0"/>
              <a:t>Your project and helpful information is available in Edmodo.  It has also been sent to you through Gmail.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38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093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Copyright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114800"/>
            <a:ext cx="451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should you respect intellectual property?</a:t>
            </a:r>
          </a:p>
        </p:txBody>
      </p:sp>
    </p:spTree>
    <p:extLst>
      <p:ext uri="{BB962C8B-B14F-4D97-AF65-F5344CB8AC3E}">
        <p14:creationId xmlns:p14="http://schemas.microsoft.com/office/powerpoint/2010/main" val="381091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209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Doctrine of Fair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1" y="4038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Have you ever violated the “Doctrine of Fair Use”?  Did you do it intentionally or out of ignorance – simply not knowing?</a:t>
            </a:r>
          </a:p>
        </p:txBody>
      </p:sp>
    </p:spTree>
    <p:extLst>
      <p:ext uri="{BB962C8B-B14F-4D97-AF65-F5344CB8AC3E}">
        <p14:creationId xmlns:p14="http://schemas.microsoft.com/office/powerpoint/2010/main" val="169191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0128" y="152400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14270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177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Copyright and Fair Use Guidelines By Your Name Class Period Due by</vt:lpstr>
      <vt:lpstr>PowerPoint Presentation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Collaboration</dc:title>
  <dc:creator>Moravits, Janita M</dc:creator>
  <cp:lastModifiedBy>Janita M Moravits</cp:lastModifiedBy>
  <cp:revision>10</cp:revision>
  <dcterms:created xsi:type="dcterms:W3CDTF">2014-10-13T20:28:47Z</dcterms:created>
  <dcterms:modified xsi:type="dcterms:W3CDTF">2015-04-14T15:28:14Z</dcterms:modified>
</cp:coreProperties>
</file>