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8" r:id="rId2"/>
    <p:sldId id="257" r:id="rId3"/>
    <p:sldId id="263" r:id="rId4"/>
    <p:sldId id="25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CDFD66-E47C-4360-BB85-8EF692F77DEE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200468-3F61-4790-ACC7-14AA4FB07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61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2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8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2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6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6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9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5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2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E51E-A678-4366-AB5F-9DE3BFF7616A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DCA5F-42FD-461E-8C02-DD8A7DF64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6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odsidehs.org/?id=1031" TargetMode="External"/><Relationship Id="rId2" Type="http://schemas.openxmlformats.org/officeDocument/2006/relationships/hyperlink" Target="http://hs.riverdale.k12.or.us/~pnelson/photo/essay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dutopia.org/blog/art-lesson-plans-photography-writing-elena-aguilar" TargetMode="External"/><Relationship Id="rId4" Type="http://schemas.openxmlformats.org/officeDocument/2006/relationships/hyperlink" Target="http://digital-photography-school.com/7-photography-projects-to-jumpstart-your-creativ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DIGITAL PHOTOGRAPHY </a:t>
            </a:r>
            <a:r>
              <a:rPr lang="en-US" sz="4400" dirty="0" smtClean="0">
                <a:latin typeface="Comic Sans MS" panose="030F0702030302020204" pitchFamily="66" charset="0"/>
              </a:rPr>
              <a:t>PROJECT</a:t>
            </a:r>
          </a:p>
          <a:p>
            <a:pPr algn="ctr"/>
            <a:endParaRPr lang="en-US" sz="4400" dirty="0">
              <a:latin typeface="Comic Sans MS" panose="030F0702030302020204" pitchFamily="66" charset="0"/>
            </a:endParaRPr>
          </a:p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A Journey in Self-Portraiture</a:t>
            </a:r>
            <a:endParaRPr lang="en-US" sz="4400" dirty="0" smtClean="0">
              <a:latin typeface="Comic Sans MS" panose="030F0702030302020204" pitchFamily="66" charset="0"/>
            </a:endParaRPr>
          </a:p>
          <a:p>
            <a:pPr algn="ctr"/>
            <a:endParaRPr lang="en-US" sz="4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This project is due Tuesday, February 17th</a:t>
            </a:r>
            <a:endParaRPr lang="en-US" sz="4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3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123" y="152400"/>
            <a:ext cx="8839200" cy="6609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Photo Essay: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  Each project will be a “Photo Essay”.  A Photo Essay is </a:t>
            </a:r>
            <a:r>
              <a:rPr lang="en-US" sz="1400" dirty="0" smtClean="0">
                <a:latin typeface="Comic Sans MS" panose="030F0702030302020204" pitchFamily="66" charset="0"/>
              </a:rPr>
              <a:t>an essay or short article consisting of text and numerous photographs.  Each project will have different requirements.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400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A Journey in Self-Portraiture: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  You will use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12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Selfies fo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r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this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project. 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Each selfie must be a different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photo. 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Be prepared to write about a different topic on each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photo.  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You will have </a:t>
            </a: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14 slides total</a:t>
            </a:r>
            <a:r>
              <a:rPr lang="en-US" sz="1400" dirty="0" smtClean="0">
                <a:latin typeface="Comic Sans MS" panose="030F0702030302020204" pitchFamily="66" charset="0"/>
                <a:ea typeface="Calibri"/>
                <a:cs typeface="Times New Roman"/>
              </a:rPr>
              <a:t>: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Cover Slide (Title, Name, Date, Class Period)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12 Slides (One self-portrait on each slide and answer the questions below – one per slide.)</a:t>
            </a:r>
          </a:p>
          <a:p>
            <a:pPr marL="285750" marR="0" lvl="0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Final Slide (Write 5 sentences about this project.  What did you learn about yourself</a:t>
            </a: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?  You may use the ACE It form if you like to help guide your answer.</a:t>
            </a:r>
            <a:endParaRPr lang="en-US" sz="1400" b="1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latin typeface="Comic Sans MS" panose="030F0702030302020204" pitchFamily="66" charset="0"/>
                <a:ea typeface="Calibri"/>
                <a:cs typeface="Times New Roman"/>
              </a:rPr>
              <a:t>THIS PROJECT IS REQUIRED BY ALL STUDENTS.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400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Answer the following questions </a:t>
            </a:r>
            <a:r>
              <a:rPr lang="en-US" sz="1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in 3-5 </a:t>
            </a:r>
            <a:r>
              <a:rPr lang="en-US" sz="1400" b="1" i="1" dirty="0" smtClean="0">
                <a:latin typeface="Comic Sans MS" panose="030F0702030302020204" pitchFamily="66" charset="0"/>
                <a:ea typeface="Calibri"/>
                <a:cs typeface="Times New Roman"/>
              </a:rPr>
              <a:t>sentences on each slide.  Organize your self-portraits in a way that best suits your questions and reflections.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 smtClean="0">
                <a:latin typeface="Comic Sans MS" panose="030F0702030302020204" pitchFamily="66" charset="0"/>
              </a:rPr>
              <a:t>Who </a:t>
            </a:r>
            <a:r>
              <a:rPr lang="en-US" sz="1400" dirty="0">
                <a:latin typeface="Comic Sans MS" panose="030F0702030302020204" pitchFamily="66" charset="0"/>
              </a:rPr>
              <a:t>are you?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are you passionate about?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are you most grateful for in life?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are your values? What do you represent? What do you want to embody?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Do you love yourself</a:t>
            </a:r>
            <a:r>
              <a:rPr lang="en-US" sz="1400" dirty="0" smtClean="0">
                <a:latin typeface="Comic Sans MS" panose="030F0702030302020204" pitchFamily="66" charset="0"/>
              </a:rPr>
              <a:t>?  Why </a:t>
            </a:r>
            <a:r>
              <a:rPr lang="en-US" sz="1400" dirty="0">
                <a:latin typeface="Comic Sans MS" panose="030F0702030302020204" pitchFamily="66" charset="0"/>
              </a:rPr>
              <a:t>or Why not?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are your biggest goals and dreams?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would you do if you cannot fail; if there are no limitations in money, resources, time or networks?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would you want to say to yourself 1 year in the future</a:t>
            </a:r>
            <a:r>
              <a:rPr lang="en-US" sz="1400" dirty="0" smtClean="0">
                <a:latin typeface="Comic Sans MS" panose="030F0702030302020204" pitchFamily="66" charset="0"/>
              </a:rPr>
              <a:t>?  3 </a:t>
            </a:r>
            <a:r>
              <a:rPr lang="en-US" sz="1400" dirty="0">
                <a:latin typeface="Comic Sans MS" panose="030F0702030302020204" pitchFamily="66" charset="0"/>
              </a:rPr>
              <a:t>years</a:t>
            </a:r>
            <a:r>
              <a:rPr lang="en-US" sz="1400" dirty="0" smtClean="0">
                <a:latin typeface="Comic Sans MS" panose="030F0702030302020204" pitchFamily="66" charset="0"/>
              </a:rPr>
              <a:t>?  5 </a:t>
            </a:r>
            <a:r>
              <a:rPr lang="en-US" sz="1400" dirty="0">
                <a:latin typeface="Comic Sans MS" panose="030F0702030302020204" pitchFamily="66" charset="0"/>
              </a:rPr>
              <a:t>years</a:t>
            </a:r>
            <a:r>
              <a:rPr lang="en-US" sz="1400" dirty="0" smtClean="0">
                <a:latin typeface="Comic Sans MS" panose="030F0702030302020204" pitchFamily="66" charset="0"/>
              </a:rPr>
              <a:t>?  10 </a:t>
            </a:r>
            <a:r>
              <a:rPr lang="en-US" sz="1400" dirty="0">
                <a:latin typeface="Comic Sans MS" panose="030F0702030302020204" pitchFamily="66" charset="0"/>
              </a:rPr>
              <a:t>years?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are the biggest actions you can take now to create the biggest results in your life?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Where are you living right now – the past, future or present?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What is your purpose in life? Why do you exist? What is your mission?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400" dirty="0">
                <a:latin typeface="Comic Sans MS" panose="030F0702030302020204" pitchFamily="66" charset="0"/>
              </a:rPr>
              <a:t>When was the last time you were proud of yourself</a:t>
            </a:r>
            <a:r>
              <a:rPr lang="en-US" sz="1400" dirty="0" smtClean="0">
                <a:latin typeface="Comic Sans MS" panose="030F0702030302020204" pitchFamily="66" charset="0"/>
              </a:rPr>
              <a:t>?</a:t>
            </a:r>
            <a:endParaRPr lang="en-US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83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7569"/>
            <a:ext cx="8458200" cy="657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2438400"/>
            <a:ext cx="17459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project can </a:t>
            </a:r>
          </a:p>
          <a:p>
            <a:r>
              <a:rPr lang="en-US" dirty="0" smtClean="0"/>
              <a:t>be described as </a:t>
            </a:r>
          </a:p>
          <a:p>
            <a:r>
              <a:rPr lang="en-US" dirty="0" smtClean="0"/>
              <a:t>__________ and</a:t>
            </a:r>
          </a:p>
          <a:p>
            <a:r>
              <a:rPr lang="en-US" dirty="0" smtClean="0"/>
              <a:t>__________.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9004" y="2497046"/>
            <a:ext cx="159319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instance,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addition,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9431" y="2497046"/>
            <a:ext cx="15295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a result,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impact of </a:t>
            </a:r>
          </a:p>
          <a:p>
            <a:r>
              <a:rPr lang="en-US" dirty="0" smtClean="0"/>
              <a:t>this was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1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839200" cy="4043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mic Sans MS" panose="030F0702030302020204" pitchFamily="66" charset="0"/>
                <a:ea typeface="Calibri"/>
                <a:cs typeface="Times New Roman"/>
              </a:rPr>
              <a:t>ADDITIONAL RESOURCES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dirty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dirty="0" err="1" smtClean="0">
                <a:latin typeface="Comic Sans MS" panose="030F0702030302020204" pitchFamily="66" charset="0"/>
                <a:ea typeface="Calibri"/>
                <a:cs typeface="Times New Roman"/>
              </a:rPr>
              <a:t>Bokeh</a:t>
            </a:r>
            <a:r>
              <a:rPr lang="en-US" dirty="0" smtClean="0">
                <a:latin typeface="Comic Sans MS" panose="030F0702030302020204" pitchFamily="66" charset="0"/>
                <a:ea typeface="Calibri"/>
                <a:cs typeface="Times New Roman"/>
              </a:rPr>
              <a:t> – You might want to research this technique used in photography.  You can create the effect on </a:t>
            </a:r>
            <a:r>
              <a:rPr lang="en-US" dirty="0" err="1" smtClean="0">
                <a:latin typeface="Comic Sans MS" panose="030F0702030302020204" pitchFamily="66" charset="0"/>
                <a:ea typeface="Calibri"/>
                <a:cs typeface="Times New Roman"/>
              </a:rPr>
              <a:t>iPiccy</a:t>
            </a:r>
            <a:r>
              <a:rPr lang="en-US" dirty="0" smtClean="0">
                <a:latin typeface="Comic Sans MS" panose="030F0702030302020204" pitchFamily="66" charset="0"/>
                <a:ea typeface="Calibri"/>
                <a:cs typeface="Times New Roman"/>
              </a:rPr>
              <a:t>.  It might give additional meaning to you project.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u="sng" dirty="0" smtClean="0">
                <a:solidFill>
                  <a:srgbClr val="0000FF"/>
                </a:solidFill>
                <a:latin typeface="Comic Sans MS" panose="030F0702030302020204" pitchFamily="66" charset="0"/>
                <a:ea typeface="Calibri"/>
                <a:cs typeface="Times New Roman"/>
                <a:hlinkClick r:id="rId2"/>
              </a:rPr>
              <a:t>http://hs.riverdale.k12.or.us/~pnelson/photo/essays.html</a:t>
            </a:r>
            <a:endParaRPr lang="en-US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u="sng" dirty="0" smtClean="0">
                <a:solidFill>
                  <a:srgbClr val="0000FF"/>
                </a:solidFill>
                <a:latin typeface="Comic Sans MS" panose="030F0702030302020204" pitchFamily="66" charset="0"/>
                <a:ea typeface="Calibri"/>
                <a:cs typeface="Times New Roman"/>
                <a:hlinkClick r:id="rId3"/>
              </a:rPr>
              <a:t>http://www.woodsidehs.org/?id=1031</a:t>
            </a:r>
            <a:endParaRPr lang="en-US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u="sng" dirty="0" smtClean="0">
                <a:solidFill>
                  <a:srgbClr val="0000FF"/>
                </a:solidFill>
                <a:latin typeface="Comic Sans MS" panose="030F0702030302020204" pitchFamily="66" charset="0"/>
                <a:ea typeface="Calibri"/>
                <a:cs typeface="Times New Roman"/>
                <a:hlinkClick r:id="rId4"/>
              </a:rPr>
              <a:t>http://digital-photography-school.com/7-photography-projects-to-jumpstart-your-creativity/</a:t>
            </a:r>
            <a:endParaRPr lang="en-US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u="sng" dirty="0" smtClean="0">
                <a:solidFill>
                  <a:srgbClr val="0000FF"/>
                </a:solidFill>
                <a:latin typeface="Comic Sans MS" panose="030F0702030302020204" pitchFamily="66" charset="0"/>
                <a:ea typeface="Calibri"/>
                <a:cs typeface="Times New Roman"/>
                <a:hlinkClick r:id="rId5"/>
              </a:rPr>
              <a:t>http://www.edutopia.org/blog/art-lesson-plans-photography-writing-elena-aguilar</a:t>
            </a:r>
            <a:endParaRPr lang="en-US" dirty="0" smtClean="0"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4347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283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Moravits, Janita M</dc:creator>
  <cp:lastModifiedBy>Moravits, Janita M</cp:lastModifiedBy>
  <cp:revision>20</cp:revision>
  <cp:lastPrinted>2015-01-15T23:31:41Z</cp:lastPrinted>
  <dcterms:created xsi:type="dcterms:W3CDTF">2014-10-29T12:11:41Z</dcterms:created>
  <dcterms:modified xsi:type="dcterms:W3CDTF">2015-02-09T21:38:32Z</dcterms:modified>
</cp:coreProperties>
</file>