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8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4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6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4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7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5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7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1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4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5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90DAF-9361-433D-A1FF-0FF9EDCB360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D0B2-1CAD-43E0-A3FB-8E35FA3E4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4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300592" y="0"/>
            <a:ext cx="12526" cy="685800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3435687"/>
            <a:ext cx="12192000" cy="46549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463" y="93946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Dream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12112" y="108093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Vision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31416" y="5802897"/>
            <a:ext cx="1160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Hope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10693609" y="5408358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Greatness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26224" y="1925053"/>
            <a:ext cx="7082725" cy="3244624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6463" y="676414"/>
            <a:ext cx="496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Definition: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6822" y="666056"/>
            <a:ext cx="5225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Definition: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94569" y="5535416"/>
            <a:ext cx="312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Definition: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8265" y="5600814"/>
            <a:ext cx="3166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Definition:  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855956" y="2037319"/>
            <a:ext cx="21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Synonyms: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6644" y="3785404"/>
            <a:ext cx="161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Synonyms: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3121" y="3785404"/>
            <a:ext cx="198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Synonyms: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125" y="1987094"/>
            <a:ext cx="2162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Synonyms: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126" y="666056"/>
            <a:ext cx="5225810" cy="10721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786649" y="685044"/>
            <a:ext cx="5225810" cy="10721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2364" y="5555997"/>
            <a:ext cx="5317693" cy="11591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58248" y="5574850"/>
            <a:ext cx="4987374" cy="11608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873894" y="3627481"/>
            <a:ext cx="2156503" cy="15421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855956" y="1912331"/>
            <a:ext cx="2156503" cy="15421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2024" y="1879050"/>
            <a:ext cx="2156503" cy="15421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2024" y="3627481"/>
            <a:ext cx="2156503" cy="15421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998562" y="2037319"/>
            <a:ext cx="4471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are these 4 words connected?  Why do you need all 4 to make your dream a reality?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Fairfield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Janita Reeves</dc:creator>
  <cp:lastModifiedBy>Moravits, Janita M</cp:lastModifiedBy>
  <cp:revision>12</cp:revision>
  <dcterms:created xsi:type="dcterms:W3CDTF">2013-10-29T13:09:46Z</dcterms:created>
  <dcterms:modified xsi:type="dcterms:W3CDTF">2015-12-01T15:39:45Z</dcterms:modified>
</cp:coreProperties>
</file>