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1C1C"/>
    <a:srgbClr val="000099"/>
    <a:srgbClr val="001409"/>
    <a:srgbClr val="FF3300"/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6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8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4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0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4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2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6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4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75051-7313-4703-99E2-4D64E600541C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A14AE-8012-4FEA-A626-1F3BE7863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3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5257800"/>
            <a:ext cx="8850086" cy="15388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Objective: 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9 A-F, 10 A-F  We will discuss appropriate use of audio and video equipment and techniques including safety procedures, terminology, proper use of equipment, transferring images,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videographic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enhancement, and exporting files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Product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 will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compose lyrics or poetry for an audio recording project designed for use in creating an audio/video multimedia project.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28599"/>
            <a:ext cx="8616176" cy="4953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Make Your Writing Come ALIVE!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Open your Word Online document that has your expanded list.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800" b="1" dirty="0">
              <a:solidFill>
                <a:schemeClr val="bg1"/>
              </a:solidFill>
              <a:ea typeface="SimSun"/>
              <a:cs typeface="Arial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Choose one of your expanded lists to work on today.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800" b="1" dirty="0">
              <a:solidFill>
                <a:schemeClr val="bg1"/>
              </a:solidFill>
              <a:ea typeface="SimSun"/>
              <a:cs typeface="Arial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We are going to do some revising and invigorating of your writing.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800" b="1" dirty="0">
              <a:solidFill>
                <a:schemeClr val="bg1"/>
              </a:solidFill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005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5257800"/>
            <a:ext cx="8850086" cy="15388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Objective: 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9 A-F, 10 A-F  We will discuss appropriate use of audio and video equipment and techniques including safety procedures, terminology, proper use of equipment, transferring images,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videographic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enhancement, and exporting files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Product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 will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compose lyrics or poetry for an audio recording project designed for use in creating an audio/video multimedia project.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824" y="228599"/>
            <a:ext cx="8616176" cy="498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Make Your Writing Come ALIVE!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Interesting </a:t>
            </a:r>
            <a:r>
              <a:rPr lang="en-US" sz="2800" b="1" dirty="0">
                <a:solidFill>
                  <a:schemeClr val="bg1"/>
                </a:solidFill>
                <a:ea typeface="SimSun"/>
                <a:cs typeface="Arial"/>
              </a:rPr>
              <a:t>verbs create clear imagery and powerful action. </a:t>
            </a:r>
            <a:endParaRPr lang="en-US" sz="28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A verb shows action, being, or state of being.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Examples:  action words, </a:t>
            </a: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being verbs (am</a:t>
            </a: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, is, are, was, </a:t>
            </a: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were), </a:t>
            </a: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helping verbs (</a:t>
            </a: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have</a:t>
            </a: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, has, </a:t>
            </a: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had)</a:t>
            </a:r>
            <a:endParaRPr lang="en-US" sz="28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bg1"/>
              </a:solidFill>
              <a:ea typeface="SimSun"/>
              <a:cs typeface="Arial"/>
            </a:endParaRP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a typeface="SimSun"/>
                <a:cs typeface="Arial"/>
              </a:rPr>
              <a:t>Highlight ALL of the verbs in the section you are revising.</a:t>
            </a:r>
            <a:endParaRPr lang="en-US" sz="2800" b="1" dirty="0">
              <a:solidFill>
                <a:schemeClr val="bg1"/>
              </a:solidFill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345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5257800"/>
            <a:ext cx="8850086" cy="15388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Objective: 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9 A-F, 10 A-F  We will discuss appropriate use of audio and video equipment and techniques including safety procedures, terminology, proper use of equipment, transferring images,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videographic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enhancement, and exporting files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Product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 will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compose lyrics or poetry for an audio recording project designed for use in creating an audio/video multimedia project.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824" y="228599"/>
            <a:ext cx="8616176" cy="4272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Make Your Writing Come ALIVE!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Shapes</a:t>
            </a:r>
            <a:r>
              <a:rPr lang="en-US" sz="2000" b="1" dirty="0">
                <a:solidFill>
                  <a:schemeClr val="bg1"/>
                </a:solidFill>
                <a:ea typeface="SimSun"/>
                <a:cs typeface="Arial"/>
              </a:rPr>
              <a:t>, colors, names of places, and things familiar create instant </a:t>
            </a: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imagery.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ea typeface="SimSun"/>
              <a:cs typeface="Arial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Nouns are persons, places, things, or ideas.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Examples:  boy, girl, chair, United States, ocean, love, freedom, peace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ea typeface="SimSun"/>
              <a:cs typeface="Arial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Choose a different color of highlighter than the one you used in previous sections.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ea typeface="SimSun"/>
              <a:cs typeface="Arial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Highlight ALL the nouns in the section you are revising. Do not highlight pronouns.</a:t>
            </a:r>
            <a:endParaRPr lang="en-US" sz="2000" b="1" dirty="0">
              <a:solidFill>
                <a:schemeClr val="bg1"/>
              </a:solidFill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179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5257800"/>
            <a:ext cx="8850086" cy="15388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Objective: 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9 A-F, 10 A-F  We will discuss appropriate use of audio and video equipment and techniques including safety procedures, terminology, proper use of equipment, transferring images,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videographic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enhancement, and exporting files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Product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 will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compose lyrics or poetry for an audio recording project designed for use in creating an audio/video multimedia project.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824" y="228599"/>
            <a:ext cx="8616176" cy="520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Make Your Writing Come ALIVE!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Adjectives </a:t>
            </a:r>
            <a:r>
              <a:rPr lang="en-US" sz="2000" b="1" dirty="0">
                <a:solidFill>
                  <a:schemeClr val="bg1"/>
                </a:solidFill>
                <a:ea typeface="SimSun"/>
                <a:cs typeface="Arial"/>
              </a:rPr>
              <a:t>shade or contrast your meaning for extra </a:t>
            </a: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definition.</a:t>
            </a:r>
            <a:endParaRPr lang="en-US" sz="2000" b="1" dirty="0">
              <a:solidFill>
                <a:schemeClr val="bg1"/>
              </a:solidFill>
              <a:ea typeface="SimSun"/>
              <a:cs typeface="Arial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SimSun"/>
                <a:cs typeface="Arial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oo </a:t>
            </a:r>
            <a:r>
              <a:rPr lang="en-US" sz="2000" b="1" dirty="0">
                <a:solidFill>
                  <a:schemeClr val="bg1"/>
                </a:solidFill>
                <a:ea typeface="SimSun"/>
                <a:cs typeface="Arial"/>
              </a:rPr>
              <a:t>many adjectives dilute the meaning, stop imagination and bore the listener</a:t>
            </a: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ea typeface="SimSun"/>
              <a:cs typeface="Arial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Adjectives describe nouns and pronouns.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Examples:  small, enormous, blue, wonderful, beautiful, amazing, precious, round, tasty, chewy, crunchy, dry, pulpy, sweet, sour, hot, cold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Choose a different color of highlighter than the one you used in previous sections.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a typeface="SimSun"/>
                <a:cs typeface="Arial"/>
              </a:rPr>
              <a:t>Highlight ALL the adjectives in the section you are revising.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678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5257800"/>
            <a:ext cx="8850086" cy="15388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Objective: 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9 A-F, 10 A-F  We will discuss appropriate use of audio and video equipment and techniques including safety procedures, terminology, proper use of equipment, transferring images,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videographic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enhancement, and exporting files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Product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 will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compose lyrics or poetry for an audio recording project designed for use in creating an audio/video multimedia project.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824" y="228599"/>
            <a:ext cx="8616176" cy="400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Make Your Writing Come ALIVE!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Mixing </a:t>
            </a:r>
            <a:r>
              <a:rPr lang="en-US" sz="2400" b="1" dirty="0">
                <a:solidFill>
                  <a:schemeClr val="bg1"/>
                </a:solidFill>
              </a:rPr>
              <a:t>familiar images with the unexpected opens a door to the world of art. 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Great </a:t>
            </a:r>
            <a:r>
              <a:rPr lang="en-US" sz="2400" b="1" dirty="0">
                <a:solidFill>
                  <a:schemeClr val="bg1"/>
                </a:solidFill>
              </a:rPr>
              <a:t>artists transform normal, everyday surroundings into works of </a:t>
            </a:r>
            <a:r>
              <a:rPr lang="en-US" sz="2400" b="1" dirty="0" smtClean="0">
                <a:solidFill>
                  <a:schemeClr val="bg1"/>
                </a:solidFill>
              </a:rPr>
              <a:t>genius.</a:t>
            </a:r>
            <a:endParaRPr lang="en-US" sz="2400" b="1" dirty="0">
              <a:solidFill>
                <a:schemeClr val="bg1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Exaggerate </a:t>
            </a:r>
            <a:r>
              <a:rPr lang="en-US" sz="2400" b="1" dirty="0">
                <a:solidFill>
                  <a:schemeClr val="bg1"/>
                </a:solidFill>
              </a:rPr>
              <a:t>the ordinary surroundings to make them </a:t>
            </a:r>
            <a:r>
              <a:rPr lang="en-US" sz="2400" b="1" dirty="0" smtClean="0">
                <a:solidFill>
                  <a:schemeClr val="bg1"/>
                </a:solidFill>
              </a:rPr>
              <a:t>exciting.</a:t>
            </a:r>
            <a:endParaRPr lang="en-US" sz="2400" b="1" dirty="0">
              <a:solidFill>
                <a:schemeClr val="bg1"/>
              </a:solidFill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ea typeface="SimSun"/>
                <a:cs typeface="Arial"/>
              </a:rPr>
              <a:t>Underline and Bold unexpected images and exaggerations.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schemeClr val="bg1"/>
              </a:solidFill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86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5257800"/>
            <a:ext cx="8850086" cy="15388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Objective: 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9 A-F, 10 A-F  We will discuss appropriate use of audio and video equipment and techniques including safety procedures, terminology, proper use of equipment, transferring images,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videographic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enhancement, and exporting files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Product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 will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compose lyrics or poetry for an audio recording project designed for use in creating an audio/video multimedia project.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824" y="228599"/>
            <a:ext cx="8616176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Make Your Writing Come ALIVE!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Type this list at the top of your document</a:t>
            </a:r>
            <a:r>
              <a:rPr lang="en-US" sz="2400" b="1" dirty="0" smtClean="0">
                <a:solidFill>
                  <a:schemeClr val="bg1"/>
                </a:solidFill>
                <a:ea typeface="SimSun"/>
                <a:cs typeface="Arial"/>
              </a:rPr>
              <a:t>.</a:t>
            </a:r>
          </a:p>
          <a:p>
            <a:pPr lvl="0"/>
            <a:endParaRPr lang="en-US" sz="2400" b="1" dirty="0">
              <a:solidFill>
                <a:schemeClr val="bg1"/>
              </a:solidFill>
              <a:ea typeface="SimSun"/>
              <a:cs typeface="Arial"/>
            </a:endParaRPr>
          </a:p>
          <a:p>
            <a:pPr lvl="0"/>
            <a:r>
              <a:rPr lang="en-US" sz="2400" b="1" dirty="0" smtClean="0">
                <a:solidFill>
                  <a:schemeClr val="bg1"/>
                </a:solidFill>
                <a:ea typeface="SimSun"/>
                <a:cs typeface="Arial"/>
              </a:rPr>
              <a:t>Verbs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  <a:ea typeface="SimSun"/>
                <a:cs typeface="Arial"/>
              </a:rPr>
              <a:t>Nouns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  <a:ea typeface="SimSun"/>
                <a:cs typeface="Arial"/>
              </a:rPr>
              <a:t>Adjectives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Unexpected and Exaggerations</a:t>
            </a:r>
          </a:p>
          <a:p>
            <a:pPr lvl="0"/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Highlight “Verbs”, “Nouns”, and “Adjectives” in the colors you used to highlight them in your expanded list.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Underline and Bold “Unexpected and Exaggerations”</a:t>
            </a:r>
          </a:p>
        </p:txBody>
      </p:sp>
    </p:spTree>
    <p:extLst>
      <p:ext uri="{BB962C8B-B14F-4D97-AF65-F5344CB8AC3E}">
        <p14:creationId xmlns:p14="http://schemas.microsoft.com/office/powerpoint/2010/main" val="244969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5257800"/>
            <a:ext cx="8850086" cy="15388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Objective: 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9 A-F, 10 A-F  We will discuss appropriate use of audio and video equipment and techniques including safety procedures, terminology, proper use of equipment, transferring images,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videographic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enhancement, and exporting files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Product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 will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compose lyrics or poetry for an audio recording project designed for use in creating an audio/video multimedia project.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824" y="228599"/>
            <a:ext cx="8616176" cy="421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Make Your Writing Come ALIVE!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schemeClr val="bg1"/>
              </a:solidFill>
              <a:ea typeface="SimSun"/>
              <a:cs typeface="Arial"/>
            </a:endParaRP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What color are your verbs?  Look for that color in your document.  Is there a lot of that color?  There should be. </a:t>
            </a:r>
            <a:r>
              <a:rPr lang="en-US" sz="24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</a:p>
          <a:p>
            <a:pPr lvl="0"/>
            <a:endParaRPr lang="en-US" sz="24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0"/>
            <a:r>
              <a:rPr lang="en-US" sz="24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What color are your nouns?  Is there a lot of that color?</a:t>
            </a:r>
          </a:p>
          <a:p>
            <a:pPr lvl="0"/>
            <a:endParaRPr lang="en-US" sz="24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0"/>
            <a:r>
              <a:rPr lang="en-US" sz="24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What color are your adjectives?  There should be less of that color than your verbs and nouns.</a:t>
            </a:r>
          </a:p>
          <a:p>
            <a:pPr lvl="0"/>
            <a:endParaRPr lang="en-US" sz="2400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</a:rPr>
              <a:t>Go back and revise all of your other sections now.  </a:t>
            </a:r>
            <a:r>
              <a:rPr lang="en-US" sz="24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908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Janita M Moravits</dc:creator>
  <cp:lastModifiedBy>Janita M Moravits</cp:lastModifiedBy>
  <cp:revision>13</cp:revision>
  <dcterms:created xsi:type="dcterms:W3CDTF">2015-05-06T12:49:40Z</dcterms:created>
  <dcterms:modified xsi:type="dcterms:W3CDTF">2015-05-06T15:10:20Z</dcterms:modified>
</cp:coreProperties>
</file>