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0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4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1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5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6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3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3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6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4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2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BF8AE-569A-474F-B7A6-FCA1F98D171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7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4" y="871105"/>
            <a:ext cx="4242089" cy="56852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7878" y="312936"/>
            <a:ext cx="703730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Spoken Word Poetry continues…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Continue editing and revising your expanded lists.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Highlight your verbs, nouns, and adjectives.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Bold and Underline your unexpected images and exaggerations.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Use </a:t>
            </a:r>
            <a:r>
              <a:rPr lang="en-US" sz="2000" b="1" dirty="0" smtClean="0">
                <a:solidFill>
                  <a:schemeClr val="bg1"/>
                </a:solidFill>
                <a:hlinkClick r:id="rId3"/>
              </a:rPr>
              <a:t>www.dictionary.com</a:t>
            </a:r>
            <a:r>
              <a:rPr lang="en-US" sz="2000" b="1" dirty="0" smtClean="0">
                <a:solidFill>
                  <a:schemeClr val="bg1"/>
                </a:solidFill>
              </a:rPr>
              <a:t> and click on “thesaurus” to find better verbs.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Replace being verbs (am, is, are, was, were) with other verbs.  Use the thesaurus and look up “be” and “exist”.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Try to make your sentences use ACTIVE instead of passive voice.  That means the subject does the action.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Edit what you have already expanded.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After that, continue expanding your list and editing those sections as you expand.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Tomorrow, we will be writing your final drafts so that we can begin recording on Monday.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9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07" y="667512"/>
            <a:ext cx="10737359" cy="500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65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Moravits, Janita M</dc:creator>
  <cp:lastModifiedBy>Moravits, Janita M</cp:lastModifiedBy>
  <cp:revision>3</cp:revision>
  <dcterms:created xsi:type="dcterms:W3CDTF">2015-05-07T15:25:51Z</dcterms:created>
  <dcterms:modified xsi:type="dcterms:W3CDTF">2015-05-07T16:27:24Z</dcterms:modified>
</cp:coreProperties>
</file>