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BF8AE-569A-474F-B7A6-FCA1F98D1715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40A7-EEB4-4A24-B5E9-B3D754A99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608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BF8AE-569A-474F-B7A6-FCA1F98D1715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40A7-EEB4-4A24-B5E9-B3D754A99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046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BF8AE-569A-474F-B7A6-FCA1F98D1715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40A7-EEB4-4A24-B5E9-B3D754A99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113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BF8AE-569A-474F-B7A6-FCA1F98D1715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40A7-EEB4-4A24-B5E9-B3D754A99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754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BF8AE-569A-474F-B7A6-FCA1F98D1715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40A7-EEB4-4A24-B5E9-B3D754A99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962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BF8AE-569A-474F-B7A6-FCA1F98D1715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40A7-EEB4-4A24-B5E9-B3D754A99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951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BF8AE-569A-474F-B7A6-FCA1F98D1715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40A7-EEB4-4A24-B5E9-B3D754A99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239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BF8AE-569A-474F-B7A6-FCA1F98D1715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40A7-EEB4-4A24-B5E9-B3D754A99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534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BF8AE-569A-474F-B7A6-FCA1F98D1715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40A7-EEB4-4A24-B5E9-B3D754A99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69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BF8AE-569A-474F-B7A6-FCA1F98D1715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40A7-EEB4-4A24-B5E9-B3D754A99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940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BF8AE-569A-474F-B7A6-FCA1F98D1715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40A7-EEB4-4A24-B5E9-B3D754A99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821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BF8AE-569A-474F-B7A6-FCA1F98D1715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D40A7-EEB4-4A24-B5E9-B3D754A99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677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174" y="871105"/>
            <a:ext cx="4242089" cy="568527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7878" y="312936"/>
            <a:ext cx="7037303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Spoken Word Poetry continues…</a:t>
            </a:r>
          </a:p>
          <a:p>
            <a:endParaRPr lang="en-US" b="1" dirty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Create your FINAL DRAFT of your Spoken Word Poem.</a:t>
            </a:r>
            <a:endParaRPr lang="en-US" b="1" dirty="0" smtClean="0">
              <a:solidFill>
                <a:schemeClr val="bg1"/>
              </a:solidFill>
            </a:endParaRPr>
          </a:p>
          <a:p>
            <a:endParaRPr lang="en-US" b="1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bg1"/>
                </a:solidFill>
              </a:rPr>
              <a:t>Choose 4 or more sections from your expanded list of 10 things.  Choose the sections you are most proud of or find to be the most interesting to you.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bg1"/>
                </a:solidFill>
              </a:rPr>
              <a:t>Copy and paste the 4 or more sections into a new blank Word Document Online.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bg1"/>
                </a:solidFill>
              </a:rPr>
              <a:t>Review the document by running the Spelling and Grammar checker.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bg1"/>
                </a:solidFill>
              </a:rPr>
              <a:t>Put the different sections in some kind of order that makes sense to the flow of your poem.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bg1"/>
                </a:solidFill>
              </a:rPr>
              <a:t>Read and reread your poem SILENTLY.  Whisper it QUIETLY out loud.  Remember:  Spoken Word Poetry is designed to be performed and spoken – not read from a piece of paper.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bg1"/>
                </a:solidFill>
              </a:rPr>
              <a:t>Look for ways to transition from one section to another.  Try to make connections between your sections.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bg1"/>
                </a:solidFill>
              </a:rPr>
              <a:t>When your Spoken Word Poem is complete and you are happy with your final draft, give it a title and turn it in through your Office 365 email.  Your subject line should read Spoken Word Poem Final Draft.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bg1"/>
                </a:solidFill>
              </a:rPr>
              <a:t>We will begin the audio phase of this project on Wednesday.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49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198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Moravits, Janita M</dc:creator>
  <cp:lastModifiedBy>Moravits, Janita M</cp:lastModifiedBy>
  <cp:revision>5</cp:revision>
  <dcterms:created xsi:type="dcterms:W3CDTF">2015-05-07T15:25:51Z</dcterms:created>
  <dcterms:modified xsi:type="dcterms:W3CDTF">2015-05-11T16:31:00Z</dcterms:modified>
</cp:coreProperties>
</file>