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2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4388-CE55-472A-A966-288C5C16F425}" type="datetimeFigureOut">
              <a:rPr lang="en-US" smtClean="0"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DB7-2B21-45B8-A790-246FD7369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56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4388-CE55-472A-A966-288C5C16F425}" type="datetimeFigureOut">
              <a:rPr lang="en-US" smtClean="0"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DB7-2B21-45B8-A790-246FD7369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99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4388-CE55-472A-A966-288C5C16F425}" type="datetimeFigureOut">
              <a:rPr lang="en-US" smtClean="0"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DB7-2B21-45B8-A790-246FD7369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0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4388-CE55-472A-A966-288C5C16F425}" type="datetimeFigureOut">
              <a:rPr lang="en-US" smtClean="0"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DB7-2B21-45B8-A790-246FD7369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19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4388-CE55-472A-A966-288C5C16F425}" type="datetimeFigureOut">
              <a:rPr lang="en-US" smtClean="0"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DB7-2B21-45B8-A790-246FD7369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5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4388-CE55-472A-A966-288C5C16F425}" type="datetimeFigureOut">
              <a:rPr lang="en-US" smtClean="0"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DB7-2B21-45B8-A790-246FD7369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8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4388-CE55-472A-A966-288C5C16F425}" type="datetimeFigureOut">
              <a:rPr lang="en-US" smtClean="0"/>
              <a:t>5/19/2016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DB7-2B21-45B8-A790-246FD7369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4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4388-CE55-472A-A966-288C5C16F425}" type="datetimeFigureOut">
              <a:rPr lang="en-US" smtClean="0"/>
              <a:t>5/19/2016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DB7-2B21-45B8-A790-246FD7369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463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4388-CE55-472A-A966-288C5C16F425}" type="datetimeFigureOut">
              <a:rPr lang="en-US" smtClean="0"/>
              <a:t>5/19/2016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DB7-2B21-45B8-A790-246FD7369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7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4388-CE55-472A-A966-288C5C16F425}" type="datetimeFigureOut">
              <a:rPr lang="en-US" smtClean="0"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DB7-2B21-45B8-A790-246FD7369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843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4388-CE55-472A-A966-288C5C16F425}" type="datetimeFigureOut">
              <a:rPr lang="en-US" smtClean="0"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DB7-2B21-45B8-A790-246FD7369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98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E4388-CE55-472A-A966-288C5C16F425}" type="datetimeFigureOut">
              <a:rPr lang="en-US" smtClean="0"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56DB7-2B21-45B8-A790-246FD7369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0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moravitsdim20152016@outlook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123" y="41031"/>
            <a:ext cx="87630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Animation Project:  Fractured  Fairy Tale 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DUE </a:t>
            </a:r>
            <a:r>
              <a:rPr lang="en-US" b="1" dirty="0" smtClean="0"/>
              <a:t>ON OR BEFORE YOUR SEMESTER EXAM</a:t>
            </a:r>
            <a:endParaRPr lang="en-US" b="1" dirty="0" smtClean="0"/>
          </a:p>
          <a:p>
            <a:r>
              <a:rPr lang="en-US" sz="1600" b="1" dirty="0" smtClean="0"/>
              <a:t>Steps: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Choose a fairy tale, tall tale, historic event, Shakespeare play, or myth you would like to “remake” and update. </a:t>
            </a:r>
            <a:r>
              <a:rPr lang="en-US" sz="1600" dirty="0" smtClean="0"/>
              <a:t>The </a:t>
            </a:r>
            <a:r>
              <a:rPr lang="en-US" sz="1600" dirty="0" smtClean="0"/>
              <a:t>files are posted on the DIM Activities and Projects Website so you can download the story you want to </a:t>
            </a:r>
            <a:r>
              <a:rPr lang="en-US" sz="1600" dirty="0" smtClean="0"/>
              <a:t>use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Complete </a:t>
            </a:r>
            <a:r>
              <a:rPr lang="en-US" sz="1600" dirty="0" smtClean="0"/>
              <a:t>a Z Chart about your story. Turn it in through Office 365.  Send all assignments to </a:t>
            </a:r>
            <a:r>
              <a:rPr lang="en-US" sz="1600" dirty="0" smtClean="0">
                <a:hlinkClick r:id="rId2"/>
              </a:rPr>
              <a:t>jmoravitsdim20152016@outlook.com</a:t>
            </a:r>
            <a:r>
              <a:rPr lang="en-US" sz="1600" dirty="0" smtClean="0"/>
              <a:t> </a:t>
            </a:r>
            <a:r>
              <a:rPr lang="en-US" sz="16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Use </a:t>
            </a:r>
            <a:r>
              <a:rPr lang="en-US" sz="1600" dirty="0" smtClean="0"/>
              <a:t>your Z Chart to complete a storyboard. </a:t>
            </a:r>
            <a:r>
              <a:rPr lang="en-US" sz="1600" dirty="0"/>
              <a:t>Turn it in through Office </a:t>
            </a:r>
            <a:r>
              <a:rPr lang="en-US" sz="1600" dirty="0" smtClean="0"/>
              <a:t>365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Use your storyboard to create a POWToon that remakes and updates your story.</a:t>
            </a:r>
          </a:p>
          <a:p>
            <a:r>
              <a:rPr lang="en-US" sz="1600" b="1" dirty="0" smtClean="0"/>
              <a:t>	Requirements:</a:t>
            </a: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sz="1600" dirty="0" smtClean="0"/>
              <a:t>Use a combination of graphics, dialogue, text, and  music in your POWToon.</a:t>
            </a: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sz="1600" dirty="0" smtClean="0"/>
              <a:t>There is no maximum number of slides – use the number of slides you need to tell your story.  HINT:  You have 5 major events and  5 storyboard spaces, so you will need at least 5 slides to tell the story.</a:t>
            </a: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sz="1600" dirty="0" smtClean="0"/>
              <a:t>Give your POWToon</a:t>
            </a:r>
            <a:r>
              <a:rPr lang="en-US" sz="1600" dirty="0"/>
              <a:t> </a:t>
            </a:r>
            <a:r>
              <a:rPr lang="en-US" sz="1600" dirty="0" smtClean="0"/>
              <a:t>a “Credits” slide.   Requirements are as follows:</a:t>
            </a: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en-US" sz="1600" dirty="0" smtClean="0"/>
              <a:t>List yourself as “editor”  or “producer” not the author.</a:t>
            </a: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en-US" sz="1600" dirty="0" smtClean="0"/>
              <a:t>Use a catchy title.</a:t>
            </a: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en-US" sz="1600" dirty="0" smtClean="0"/>
              <a:t>Make sure it has your name and class period.</a:t>
            </a: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en-US" sz="1600" dirty="0" smtClean="0"/>
              <a:t>It can be at the beginning or the end of your POWToon.</a:t>
            </a:r>
          </a:p>
          <a:p>
            <a:endParaRPr lang="en-US" sz="1600" dirty="0"/>
          </a:p>
          <a:p>
            <a:pPr algn="ctr"/>
            <a:r>
              <a:rPr lang="en-US" sz="1600" b="1" i="1" dirty="0" smtClean="0"/>
              <a:t>BE CREATIVE AND HAVE FUN WITH THIS!</a:t>
            </a: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86457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113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Wingdings</vt:lpstr>
      <vt:lpstr>Office Theme</vt:lpstr>
      <vt:lpstr>PowerPoint Presentation</vt:lpstr>
    </vt:vector>
  </TitlesOfParts>
  <Company>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Janita M Moravits</dc:creator>
  <cp:lastModifiedBy>Moravits, Janita M</cp:lastModifiedBy>
  <cp:revision>11</cp:revision>
  <dcterms:created xsi:type="dcterms:W3CDTF">2014-11-29T03:32:48Z</dcterms:created>
  <dcterms:modified xsi:type="dcterms:W3CDTF">2016-05-19T14:27:22Z</dcterms:modified>
</cp:coreProperties>
</file>