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7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8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3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0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5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6197-A7F9-4A37-9A5C-AEB4E312827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E13A-AC4C-472C-8DB3-6718DF0F0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1"/>
            <a:ext cx="3962400" cy="18158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US" sz="1400" b="1" i="1" u="sng" dirty="0" smtClean="0"/>
              <a:t>Technology Quotation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Choose one of the quotes below.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Complete the graphic organizer for the quote of your choice.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Compose a 4+ sentence reflection/essay about the quote.</a:t>
            </a:r>
          </a:p>
          <a:p>
            <a:r>
              <a:rPr lang="en-US" sz="1400" b="1" dirty="0" smtClean="0"/>
              <a:t>Write your reflection/essay on the paper provided.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152400"/>
            <a:ext cx="3962400" cy="16619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US" sz="1400" b="1" i="1" u="sng" dirty="0" smtClean="0"/>
              <a:t>Remember to ACE it:</a:t>
            </a:r>
          </a:p>
          <a:p>
            <a:endParaRPr lang="en-US" sz="1400" b="1" i="1" dirty="0" smtClean="0"/>
          </a:p>
          <a:p>
            <a:r>
              <a:rPr lang="en-US" sz="1400" b="1" i="1" dirty="0" smtClean="0"/>
              <a:t>Answer the question.</a:t>
            </a:r>
          </a:p>
          <a:p>
            <a:r>
              <a:rPr lang="en-US" sz="1400" b="1" i="1" dirty="0" smtClean="0"/>
              <a:t>Cite evidence to support your answer.</a:t>
            </a:r>
          </a:p>
          <a:p>
            <a:r>
              <a:rPr lang="en-US" sz="1400" b="1" i="1" dirty="0" smtClean="0"/>
              <a:t>Expand your answer.</a:t>
            </a:r>
          </a:p>
          <a:p>
            <a:endParaRPr lang="en-US" sz="1400" dirty="0"/>
          </a:p>
          <a:p>
            <a:endParaRPr lang="en-US" dirty="0" smtClean="0"/>
          </a:p>
        </p:txBody>
      </p:sp>
      <p:pic>
        <p:nvPicPr>
          <p:cNvPr id="1028" name="Picture 4" descr="C:\Users\janita.moravits\Desktop\Einstein technolog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4053826" cy="3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nita.moravits\Desktop\Jobs Technolog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26" y="2819400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6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971800" y="2080904"/>
            <a:ext cx="3200400" cy="254686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438400" y="43934"/>
            <a:ext cx="4572000" cy="1752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438400" y="4914900"/>
            <a:ext cx="4572000" cy="1752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-118076" y="2134975"/>
            <a:ext cx="3131751" cy="2590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6202749" y="2062550"/>
            <a:ext cx="2986901" cy="2590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1" y="2241322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Quote</a:t>
            </a:r>
            <a:endParaRPr lang="en-US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69621" y="144502"/>
            <a:ext cx="97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Rewrite: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3124" y="2101334"/>
            <a:ext cx="84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Agree?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99827" y="2101334"/>
            <a:ext cx="110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Disagree?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9621" y="4996251"/>
            <a:ext cx="411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do you agree/disagree?  Give 2 or more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M Moravits</dc:creator>
  <cp:lastModifiedBy>Janita M Moravits</cp:lastModifiedBy>
  <cp:revision>8</cp:revision>
  <dcterms:created xsi:type="dcterms:W3CDTF">2015-03-06T05:53:04Z</dcterms:created>
  <dcterms:modified xsi:type="dcterms:W3CDTF">2015-04-14T16:32:47Z</dcterms:modified>
</cp:coreProperties>
</file>