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79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561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993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50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9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55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80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4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463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7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43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981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E4388-CE55-472A-A966-288C5C16F425}" type="datetimeFigureOut">
              <a:rPr lang="en-US" smtClean="0"/>
              <a:t>4/26/2015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56DB7-2B21-45B8-A790-246FD7369A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0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123" y="762000"/>
            <a:ext cx="8763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Video Blog 1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DUE FRIDAY, </a:t>
            </a:r>
            <a:r>
              <a:rPr lang="en-US" b="1" dirty="0" smtClean="0"/>
              <a:t>May 1st.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Using your phone or iPad, record a video blog where you discuss your answers to the questions in bold print.  Plan what you are going to say, but do not read from a script.  Just speak from your heart and your mind.</a:t>
            </a:r>
          </a:p>
          <a:p>
            <a:endParaRPr lang="en-US" dirty="0"/>
          </a:p>
          <a:p>
            <a:r>
              <a:rPr lang="en-US" dirty="0" smtClean="0"/>
              <a:t>When you have finished your video blog, upload it to a PREZI and send me a link to your  presentation through Gmail.</a:t>
            </a:r>
            <a:endParaRPr lang="en-US" dirty="0"/>
          </a:p>
          <a:p>
            <a:endParaRPr lang="en-US" dirty="0" smtClean="0"/>
          </a:p>
          <a:p>
            <a:endParaRPr lang="en-US" b="1" i="1" dirty="0"/>
          </a:p>
          <a:p>
            <a:r>
              <a:rPr lang="en-US" b="1" i="1" dirty="0" smtClean="0"/>
              <a:t>What is your DREAM?</a:t>
            </a:r>
          </a:p>
          <a:p>
            <a:r>
              <a:rPr lang="en-US" b="1" i="1" dirty="0" smtClean="0"/>
              <a:t>What is your VISION for getting there?</a:t>
            </a:r>
          </a:p>
          <a:p>
            <a:r>
              <a:rPr lang="en-US" b="1" i="1" dirty="0" smtClean="0"/>
              <a:t>Do you have HOPE that you can achieve it?  What makes you  believe you can do it?</a:t>
            </a:r>
          </a:p>
          <a:p>
            <a:r>
              <a:rPr lang="en-US" b="1" i="1" dirty="0" smtClean="0"/>
              <a:t>What will GREATNESS look like when you get there?</a:t>
            </a:r>
            <a:endParaRPr lang="en-US" b="1" i="1" dirty="0"/>
          </a:p>
          <a:p>
            <a:endParaRPr lang="en-US" b="1" i="1" dirty="0" smtClean="0"/>
          </a:p>
          <a:p>
            <a:pPr algn="ctr"/>
            <a:r>
              <a:rPr lang="en-US" b="1" i="1" dirty="0" smtClean="0"/>
              <a:t>Your video blog should be at least 1 to 3 minutes in length.</a:t>
            </a:r>
          </a:p>
          <a:p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8645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123" y="7620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Video Blog 2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 smtClean="0"/>
              <a:t>DUE FRIDAY, </a:t>
            </a:r>
            <a:r>
              <a:rPr lang="en-US" b="1" dirty="0" smtClean="0"/>
              <a:t>May 8th.</a:t>
            </a:r>
            <a:endParaRPr lang="en-US" b="1" dirty="0" smtClean="0"/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Using your phone or iPad, record a video blog where you discuss your favorite quote as explained in bold print.  Plan what you are going to say, but do not read from a script.  Just speak from your heart and your mind.</a:t>
            </a:r>
          </a:p>
          <a:p>
            <a:endParaRPr lang="en-US" dirty="0"/>
          </a:p>
          <a:p>
            <a:r>
              <a:rPr lang="en-US" dirty="0" smtClean="0"/>
              <a:t>When you have finished your video blog, upload it to a PREZI and send me a link to your  presentation through Gmail.  You should also insert a graphic or text that has the quote you are discussing in your PREZI.</a:t>
            </a:r>
            <a:endParaRPr lang="en-US" dirty="0"/>
          </a:p>
          <a:p>
            <a:endParaRPr lang="en-US" dirty="0" smtClean="0"/>
          </a:p>
          <a:p>
            <a:endParaRPr lang="en-US" b="1" i="1" dirty="0"/>
          </a:p>
          <a:p>
            <a:r>
              <a:rPr lang="en-US" b="1" i="1" dirty="0" smtClean="0"/>
              <a:t>Choose your favorite quote from this semester – or your favorite quote, in general.  Record your reflection on that quote. </a:t>
            </a:r>
          </a:p>
          <a:p>
            <a:endParaRPr lang="en-US" b="1" i="1" dirty="0"/>
          </a:p>
          <a:p>
            <a:pPr algn="ctr"/>
            <a:r>
              <a:rPr lang="en-US" b="1" i="1" dirty="0" smtClean="0"/>
              <a:t>Your video blog should be at least 1 to 3 minutes in length.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10722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272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Janita M Moravits</dc:creator>
  <cp:lastModifiedBy>Janita M Moravits</cp:lastModifiedBy>
  <cp:revision>10</cp:revision>
  <cp:lastPrinted>2015-01-15T23:38:26Z</cp:lastPrinted>
  <dcterms:created xsi:type="dcterms:W3CDTF">2014-11-29T03:32:48Z</dcterms:created>
  <dcterms:modified xsi:type="dcterms:W3CDTF">2015-04-27T01:56:38Z</dcterms:modified>
</cp:coreProperties>
</file>