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0356-5A61-47BE-BC17-0F1FD2262D0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092F-D7FA-4EB2-8B61-3AFB4638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549"/>
            <a:ext cx="9144000" cy="1128270"/>
          </a:xfrm>
        </p:spPr>
        <p:txBody>
          <a:bodyPr/>
          <a:lstStyle/>
          <a:p>
            <a:r>
              <a:rPr lang="en-US" dirty="0" smtClean="0"/>
              <a:t>Virtual Battles: Cyberbullies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614276"/>
            <a:ext cx="9296401" cy="50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9" y="189760"/>
            <a:ext cx="7461721" cy="255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29" y="2746480"/>
            <a:ext cx="5090572" cy="2030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80" y="4463520"/>
            <a:ext cx="5821680" cy="21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320801"/>
            <a:ext cx="7833360" cy="411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In-Person Bullying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Up-close and in-person verbal or physical assault intended </a:t>
            </a:r>
            <a:r>
              <a:rPr lang="en-US" sz="4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harm,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threaten, torment, or embarrass another person.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59" y="770519"/>
            <a:ext cx="6751081" cy="53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9" y="376199"/>
            <a:ext cx="11370242" cy="61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79" y="331679"/>
            <a:ext cx="6548041" cy="61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9" y="162000"/>
            <a:ext cx="5128401" cy="195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19" y="162000"/>
            <a:ext cx="6243481" cy="65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19" y="309559"/>
            <a:ext cx="6294241" cy="363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19" y="4040880"/>
            <a:ext cx="6141961" cy="194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659" y="573519"/>
            <a:ext cx="4111561" cy="5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39" y="698239"/>
            <a:ext cx="6294241" cy="51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59" y="636959"/>
            <a:ext cx="10050482" cy="55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19" y="1012199"/>
            <a:ext cx="6395761" cy="48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781759"/>
            <a:ext cx="8686801" cy="32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39" y="802319"/>
            <a:ext cx="7969321" cy="525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28" y="3349255"/>
            <a:ext cx="1488558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Combine questions 2 and 3 into one response.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5248" y="116958"/>
            <a:ext cx="876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Write at least 3 sentences to answer each question.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1562986" y="3909593"/>
            <a:ext cx="404037" cy="513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585" y="595423"/>
            <a:ext cx="11053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Works Cited</a:t>
            </a:r>
          </a:p>
          <a:p>
            <a:endParaRPr lang="en-US" sz="2400" dirty="0"/>
          </a:p>
          <a:p>
            <a:r>
              <a:rPr lang="en-US" sz="2400" dirty="0" err="1" smtClean="0"/>
              <a:t>Mulka</a:t>
            </a:r>
            <a:r>
              <a:rPr lang="en-US" sz="2400" dirty="0" smtClean="0"/>
              <a:t>, Lisa.  </a:t>
            </a:r>
            <a:r>
              <a:rPr lang="en-US" sz="2400" i="1" dirty="0" smtClean="0"/>
              <a:t>Cyber Literacy for the Digital Age</a:t>
            </a:r>
            <a:r>
              <a:rPr lang="en-US" sz="2400" dirty="0" smtClean="0"/>
              <a:t>.  Warwick, RI:  B.E. Publishing, Inc., 2014.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9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9" y="1864439"/>
            <a:ext cx="7721601" cy="31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9" y="427079"/>
            <a:ext cx="7874001" cy="60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19" y="2276241"/>
            <a:ext cx="7315201" cy="264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5" y="138498"/>
            <a:ext cx="2336800" cy="6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39" y="77113"/>
            <a:ext cx="8693281" cy="2403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9" y="2398320"/>
            <a:ext cx="7918561" cy="9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9" y="3263280"/>
            <a:ext cx="8324642" cy="96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19" y="4084200"/>
            <a:ext cx="8426162" cy="10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39" y="5012760"/>
            <a:ext cx="8578442" cy="64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19" y="5640927"/>
            <a:ext cx="7867801" cy="10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79" y="353639"/>
            <a:ext cx="8476922" cy="5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9" y="203200"/>
            <a:ext cx="4742693" cy="6019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60" y="102559"/>
            <a:ext cx="4809532" cy="63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79" y="386080"/>
            <a:ext cx="922301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70</Words>
  <Application>Microsoft Office PowerPoint</Application>
  <PresentationFormat>Widescreen</PresentationFormat>
  <Paragraphs>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Virtual Battles: Cyberbullies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Battles: Cyberbullies</dc:title>
  <dc:creator>Moravits, Janita M</dc:creator>
  <cp:lastModifiedBy>Moravits, Janita M</cp:lastModifiedBy>
  <cp:revision>13</cp:revision>
  <dcterms:created xsi:type="dcterms:W3CDTF">2016-10-03T16:05:30Z</dcterms:created>
  <dcterms:modified xsi:type="dcterms:W3CDTF">2016-10-11T02:29:11Z</dcterms:modified>
</cp:coreProperties>
</file>