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6DD3-B271-420D-B4F7-244CA6D6EF5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4D34-03F3-4840-9367-EF22DB228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8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6DD3-B271-420D-B4F7-244CA6D6EF5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4D34-03F3-4840-9367-EF22DB228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03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6DD3-B271-420D-B4F7-244CA6D6EF5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4D34-03F3-4840-9367-EF22DB228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6DD3-B271-420D-B4F7-244CA6D6EF5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4D34-03F3-4840-9367-EF22DB228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0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6DD3-B271-420D-B4F7-244CA6D6EF5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4D34-03F3-4840-9367-EF22DB228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36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6DD3-B271-420D-B4F7-244CA6D6EF5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4D34-03F3-4840-9367-EF22DB228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8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6DD3-B271-420D-B4F7-244CA6D6EF5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4D34-03F3-4840-9367-EF22DB228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28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6DD3-B271-420D-B4F7-244CA6D6EF5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4D34-03F3-4840-9367-EF22DB228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6DD3-B271-420D-B4F7-244CA6D6EF5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4D34-03F3-4840-9367-EF22DB228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6DD3-B271-420D-B4F7-244CA6D6EF5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4D34-03F3-4840-9367-EF22DB228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9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6DD3-B271-420D-B4F7-244CA6D6EF5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C4D34-03F3-4840-9367-EF22DB228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76DD3-B271-420D-B4F7-244CA6D6EF5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C4D34-03F3-4840-9367-EF22DB228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74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udemy.com/prezi-vs-powerpoint/" TargetMode="External"/><Relationship Id="rId2" Type="http://schemas.openxmlformats.org/officeDocument/2006/relationships/hyperlink" Target="http://presentationpanda.com/uncategorized/powerpoint-vs-prezi-whats-the-difference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Writing </a:t>
            </a:r>
            <a:r>
              <a:rPr lang="en-US" b="1" dirty="0"/>
              <a:t>Across the Curriculum</a:t>
            </a:r>
            <a:endParaRPr lang="en-US" sz="1400" dirty="0"/>
          </a:p>
          <a:p>
            <a:pPr algn="ctr"/>
            <a:r>
              <a:rPr lang="en-US" b="1" dirty="0"/>
              <a:t>4</a:t>
            </a:r>
            <a:r>
              <a:rPr lang="en-US" b="1" baseline="30000" dirty="0"/>
              <a:t>th</a:t>
            </a:r>
            <a:r>
              <a:rPr lang="en-US" b="1" dirty="0"/>
              <a:t> Six Weeks Assignment</a:t>
            </a:r>
            <a:endParaRPr lang="en-US" sz="1400" dirty="0"/>
          </a:p>
          <a:p>
            <a:pPr algn="ctr"/>
            <a:r>
              <a:rPr lang="en-US" b="1" dirty="0"/>
              <a:t> </a:t>
            </a:r>
            <a:endParaRPr lang="en-US" sz="1400" dirty="0"/>
          </a:p>
          <a:p>
            <a:pPr lvl="0"/>
            <a:r>
              <a:rPr lang="en-US" b="1" dirty="0"/>
              <a:t>Read the two articles about Prezi and PowerPoint.</a:t>
            </a:r>
            <a:endParaRPr lang="en-US" sz="1400" dirty="0"/>
          </a:p>
          <a:p>
            <a:pPr lvl="1"/>
            <a:r>
              <a:rPr lang="en-US" u="sng" dirty="0">
                <a:hlinkClick r:id="rId2"/>
              </a:rPr>
              <a:t>http://presentationpanda.com/uncategorized/powerpoint-vs-prezi-whats-the-difference/</a:t>
            </a:r>
            <a:endParaRPr lang="en-US" sz="1400" dirty="0"/>
          </a:p>
          <a:p>
            <a:pPr lvl="1"/>
            <a:r>
              <a:rPr lang="en-US" u="sng" dirty="0">
                <a:hlinkClick r:id="rId3"/>
              </a:rPr>
              <a:t>https://blog.udemy.com/prezi-vs-powerpoint/</a:t>
            </a:r>
            <a:endParaRPr lang="en-US" sz="1400" dirty="0"/>
          </a:p>
          <a:p>
            <a:pPr lvl="0"/>
            <a:r>
              <a:rPr lang="en-US" b="1" dirty="0"/>
              <a:t>Complete the Venn Diagram showing the similarities and differences between Prezi and PowerPoint.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7200" y="609600"/>
            <a:ext cx="4724400" cy="5715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91000" y="609600"/>
            <a:ext cx="4793673" cy="5715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59979" y="147935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</a:rPr>
              <a:t>Prezi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09230" y="147934"/>
            <a:ext cx="1757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</a:rPr>
              <a:t>PowerPoint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805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/>
              <a:t>After completing the Venn Diagram, you will compose 3 paragraphs.  We will compose one paragraph at a time.  You have sentence starters for each sentence in your paragraphs.</a:t>
            </a:r>
            <a:endParaRPr lang="en-US" sz="1400" dirty="0"/>
          </a:p>
          <a:p>
            <a:pPr lvl="1"/>
            <a:endParaRPr lang="en-US" i="1" u="sng" dirty="0" smtClean="0"/>
          </a:p>
          <a:p>
            <a:pPr lvl="1"/>
            <a:endParaRPr lang="en-US" i="1" u="sng" dirty="0"/>
          </a:p>
          <a:p>
            <a:pPr lvl="1"/>
            <a:r>
              <a:rPr lang="en-US" i="1" u="sng" dirty="0" smtClean="0"/>
              <a:t>Paragraph </a:t>
            </a:r>
            <a:r>
              <a:rPr lang="en-US" i="1" u="sng" dirty="0"/>
              <a:t>1:</a:t>
            </a:r>
            <a:endParaRPr lang="en-US" sz="1400" dirty="0"/>
          </a:p>
          <a:p>
            <a:pPr lvl="2"/>
            <a:r>
              <a:rPr lang="en-US" dirty="0"/>
              <a:t>Prezi and PowerPoint are similar in that they both…</a:t>
            </a:r>
            <a:endParaRPr lang="en-US" sz="1400" dirty="0"/>
          </a:p>
          <a:p>
            <a:pPr lvl="2"/>
            <a:r>
              <a:rPr lang="en-US" dirty="0"/>
              <a:t>Like PowerPoint, Prezi is…</a:t>
            </a:r>
            <a:endParaRPr lang="en-US" sz="1400" dirty="0"/>
          </a:p>
          <a:p>
            <a:pPr lvl="2"/>
            <a:r>
              <a:rPr lang="en-US" dirty="0"/>
              <a:t>Another similarity is…</a:t>
            </a:r>
            <a:endParaRPr lang="en-US" sz="1400" dirty="0"/>
          </a:p>
          <a:p>
            <a:pPr lvl="2"/>
            <a:r>
              <a:rPr lang="en-US" dirty="0"/>
              <a:t>This is important because…</a:t>
            </a:r>
            <a:endParaRPr lang="en-US" sz="1400" dirty="0"/>
          </a:p>
          <a:p>
            <a:pPr lvl="1"/>
            <a:endParaRPr lang="en-US" i="1" u="sng" dirty="0" smtClean="0"/>
          </a:p>
          <a:p>
            <a:pPr lvl="1"/>
            <a:r>
              <a:rPr lang="en-US" i="1" u="sng" dirty="0" smtClean="0"/>
              <a:t>Paragraph </a:t>
            </a:r>
            <a:r>
              <a:rPr lang="en-US" i="1" u="sng" dirty="0"/>
              <a:t>2:</a:t>
            </a:r>
            <a:endParaRPr lang="en-US" sz="1400" dirty="0"/>
          </a:p>
          <a:p>
            <a:pPr lvl="2"/>
            <a:r>
              <a:rPr lang="en-US" dirty="0"/>
              <a:t>A distinction between Prezi and PowerPoint is…</a:t>
            </a:r>
            <a:endParaRPr lang="en-US" sz="1400" dirty="0"/>
          </a:p>
          <a:p>
            <a:pPr lvl="2"/>
            <a:r>
              <a:rPr lang="en-US" dirty="0"/>
              <a:t>Unlike Prezi, PowerPoint is…</a:t>
            </a:r>
            <a:endParaRPr lang="en-US" sz="1400" dirty="0"/>
          </a:p>
          <a:p>
            <a:pPr lvl="2"/>
            <a:r>
              <a:rPr lang="en-US" dirty="0"/>
              <a:t>While PowerPoint is…, Prezi is…</a:t>
            </a:r>
            <a:endParaRPr lang="en-US" sz="1400" dirty="0"/>
          </a:p>
          <a:p>
            <a:pPr lvl="2"/>
            <a:r>
              <a:rPr lang="en-US" dirty="0"/>
              <a:t>As a result…</a:t>
            </a:r>
            <a:endParaRPr lang="en-US" sz="1400" dirty="0"/>
          </a:p>
          <a:p>
            <a:pPr lvl="1"/>
            <a:endParaRPr lang="en-US" i="1" u="sng" dirty="0" smtClean="0"/>
          </a:p>
          <a:p>
            <a:pPr lvl="1"/>
            <a:r>
              <a:rPr lang="en-US" i="1" u="sng" dirty="0" smtClean="0"/>
              <a:t>Paragraph </a:t>
            </a:r>
            <a:r>
              <a:rPr lang="en-US" i="1" u="sng" dirty="0"/>
              <a:t>3</a:t>
            </a:r>
            <a:endParaRPr lang="en-US" sz="1400" dirty="0"/>
          </a:p>
          <a:p>
            <a:pPr lvl="2"/>
            <a:r>
              <a:rPr lang="en-US" dirty="0"/>
              <a:t>_____ is better than _____ because…</a:t>
            </a:r>
            <a:endParaRPr lang="en-US" sz="1400" dirty="0"/>
          </a:p>
          <a:p>
            <a:pPr lvl="2"/>
            <a:r>
              <a:rPr lang="en-US" dirty="0"/>
              <a:t>While _____ is _____, _____ is _____.</a:t>
            </a:r>
            <a:endParaRPr lang="en-US" sz="1400" dirty="0"/>
          </a:p>
          <a:p>
            <a:pPr lvl="2"/>
            <a:r>
              <a:rPr lang="en-US" dirty="0"/>
              <a:t>Another benefit of using _____ instead of _____ is…</a:t>
            </a:r>
            <a:endParaRPr lang="en-US" sz="1400" dirty="0"/>
          </a:p>
          <a:p>
            <a:pPr lvl="2"/>
            <a:r>
              <a:rPr lang="en-US" dirty="0"/>
              <a:t>Therefore,…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307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i="1" dirty="0"/>
              <a:t>After you have completed all three paragraphs</a:t>
            </a:r>
            <a:r>
              <a:rPr lang="en-US" b="1" dirty="0"/>
              <a:t>, you will copy and paste your paragraph texts into the Google form that I will send you via Gmail.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Type your paragraphs </a:t>
            </a:r>
            <a:r>
              <a:rPr lang="en-US" dirty="0" smtClean="0"/>
              <a:t>here (Or copy and paste the text from the previous slide.)  Be careful with your formatting: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Paragraph 1: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Paragraph 2: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Paragraph 3:</a:t>
            </a:r>
          </a:p>
          <a:p>
            <a:endParaRPr lang="en-US" dirty="0" smtClean="0"/>
          </a:p>
          <a:p>
            <a:r>
              <a:rPr lang="en-US" dirty="0" smtClean="0"/>
              <a:t>After you have typed all 3 paragraphs, delete the words “Paragraph 1:”, “Paragraph 2:”, and “Paragraph 3:” above to make your paragraphs into an essay.</a:t>
            </a:r>
          </a:p>
          <a:p>
            <a:endParaRPr lang="en-US" dirty="0"/>
          </a:p>
          <a:p>
            <a:r>
              <a:rPr lang="en-US" dirty="0" smtClean="0"/>
              <a:t>Copy and paste your 3 paragraph essay into the google form I sent you  with the email containing this assignment.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32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154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Moravits, Janita M</dc:creator>
  <cp:lastModifiedBy>Janita M Moravits</cp:lastModifiedBy>
  <cp:revision>3</cp:revision>
  <dcterms:created xsi:type="dcterms:W3CDTF">2015-02-26T17:25:31Z</dcterms:created>
  <dcterms:modified xsi:type="dcterms:W3CDTF">2015-04-14T16:05:52Z</dcterms:modified>
</cp:coreProperties>
</file>