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2136" y="-8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F48176-6992-4A0E-A463-778141AB868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134540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48176-6992-4A0E-A463-778141AB868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40419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48176-6992-4A0E-A463-778141AB868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267657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48176-6992-4A0E-A463-778141AB868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64371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48176-6992-4A0E-A463-778141AB868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157988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F48176-6992-4A0E-A463-778141AB868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31520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F48176-6992-4A0E-A463-778141AB8680}"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401564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F48176-6992-4A0E-A463-778141AB8680}"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52675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48176-6992-4A0E-A463-778141AB8680}"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325827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48176-6992-4A0E-A463-778141AB868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46799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48176-6992-4A0E-A463-778141AB868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C8352-20E3-4D29-84C9-1B23C8144176}" type="slidenum">
              <a:rPr lang="en-US" smtClean="0"/>
              <a:t>‹#›</a:t>
            </a:fld>
            <a:endParaRPr lang="en-US"/>
          </a:p>
        </p:txBody>
      </p:sp>
    </p:spTree>
    <p:extLst>
      <p:ext uri="{BB962C8B-B14F-4D97-AF65-F5344CB8AC3E}">
        <p14:creationId xmlns:p14="http://schemas.microsoft.com/office/powerpoint/2010/main" val="251944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2F48176-6992-4A0E-A463-778141AB8680}" type="datetimeFigureOut">
              <a:rPr lang="en-US" smtClean="0"/>
              <a:t>4/14/2015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A1C8352-20E3-4D29-84C9-1B23C8144176}" type="slidenum">
              <a:rPr lang="en-US" smtClean="0"/>
              <a:t>‹#›</a:t>
            </a:fld>
            <a:endParaRPr lang="en-US"/>
          </a:p>
        </p:txBody>
      </p:sp>
    </p:spTree>
    <p:extLst>
      <p:ext uri="{BB962C8B-B14F-4D97-AF65-F5344CB8AC3E}">
        <p14:creationId xmlns:p14="http://schemas.microsoft.com/office/powerpoint/2010/main" val="340607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literacy.us/" TargetMode="External"/><Relationship Id="rId2" Type="http://schemas.openxmlformats.org/officeDocument/2006/relationships/hyperlink" Target="https://cleach.wordpress.com/what-is-digital-literacy/" TargetMode="External"/><Relationship Id="rId1" Type="http://schemas.openxmlformats.org/officeDocument/2006/relationships/slideLayout" Target="../slideLayouts/slideLayout7.xml"/><Relationship Id="rId4" Type="http://schemas.openxmlformats.org/officeDocument/2006/relationships/hyperlink" Target="https://docs.google.com/forms/d/1DEXU_-DRFEwfdZ3BgynzHc6z6VmJQHcBsYBL1R2Pseg/viewform?usp=send_for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304800"/>
            <a:ext cx="6324600" cy="8125301"/>
          </a:xfrm>
          <a:prstGeom prst="rect">
            <a:avLst/>
          </a:prstGeom>
          <a:noFill/>
        </p:spPr>
        <p:txBody>
          <a:bodyPr wrap="square" rtlCol="0">
            <a:spAutoFit/>
          </a:bodyPr>
          <a:lstStyle/>
          <a:p>
            <a:pPr algn="ctr"/>
            <a:r>
              <a:rPr lang="en-US" b="1" dirty="0" smtClean="0"/>
              <a:t>Writing Across the Curriculum Fifth Six Weeks</a:t>
            </a:r>
          </a:p>
          <a:p>
            <a:pPr algn="ctr"/>
            <a:endParaRPr lang="en-US" b="1" dirty="0"/>
          </a:p>
          <a:p>
            <a:pPr marL="342900" indent="-342900">
              <a:buFont typeface="+mj-lt"/>
              <a:buAutoNum type="arabicPeriod"/>
            </a:pPr>
            <a:r>
              <a:rPr lang="en-US" dirty="0" smtClean="0"/>
              <a:t>Read the articles on the links below.  They both discuss the definition of “digital literacy”.</a:t>
            </a:r>
          </a:p>
          <a:p>
            <a:pPr marL="342900" indent="-342900">
              <a:buFont typeface="+mj-lt"/>
              <a:buAutoNum type="arabicPeriod"/>
            </a:pPr>
            <a:endParaRPr lang="en-US" dirty="0"/>
          </a:p>
          <a:p>
            <a:pPr marL="800100" lvl="1" indent="-342900">
              <a:buFont typeface="Arial" panose="020B0604020202020204" pitchFamily="34" charset="0"/>
              <a:buChar char="•"/>
            </a:pPr>
            <a:r>
              <a:rPr lang="en-US" dirty="0">
                <a:hlinkClick r:id="rId2"/>
              </a:rPr>
              <a:t>https://cleach.wordpress.com/what-is-digital-literacy</a:t>
            </a:r>
            <a:r>
              <a:rPr lang="en-US" dirty="0" smtClean="0">
                <a:hlinkClick r:id="rId2"/>
              </a:rPr>
              <a:t>/</a:t>
            </a:r>
            <a:endParaRPr lang="en-US" dirty="0" smtClean="0"/>
          </a:p>
          <a:p>
            <a:pPr marL="800100" lvl="1" indent="-342900">
              <a:buFont typeface="Arial" panose="020B0604020202020204" pitchFamily="34" charset="0"/>
              <a:buChar char="•"/>
            </a:pPr>
            <a:r>
              <a:rPr lang="en-US" dirty="0">
                <a:hlinkClick r:id="rId3"/>
              </a:rPr>
              <a:t>http://digitalliteracy.us</a:t>
            </a:r>
            <a:r>
              <a:rPr lang="en-US" dirty="0" smtClean="0">
                <a:hlinkClick r:id="rId3"/>
              </a:rPr>
              <a:t>/</a:t>
            </a:r>
            <a:endParaRPr lang="en-US" dirty="0" smtClean="0"/>
          </a:p>
          <a:p>
            <a:pPr marL="342900" indent="-342900">
              <a:buFont typeface="+mj-lt"/>
              <a:buAutoNum type="arabicPeriod"/>
            </a:pPr>
            <a:endParaRPr lang="en-US" dirty="0"/>
          </a:p>
          <a:p>
            <a:pPr marL="342900" indent="-342900">
              <a:buFont typeface="+mj-lt"/>
              <a:buAutoNum type="arabicPeriod"/>
            </a:pPr>
            <a:r>
              <a:rPr lang="en-US" dirty="0" smtClean="0"/>
              <a:t>Use the graphic organizer to define digital literacy.</a:t>
            </a:r>
          </a:p>
          <a:p>
            <a:pPr marL="342900" indent="-342900">
              <a:buFont typeface="+mj-lt"/>
              <a:buAutoNum type="arabicPeriod"/>
            </a:pPr>
            <a:endParaRPr lang="en-US" dirty="0"/>
          </a:p>
          <a:p>
            <a:pPr marL="342900" indent="-342900">
              <a:buFont typeface="+mj-lt"/>
              <a:buAutoNum type="arabicPeriod"/>
            </a:pPr>
            <a:r>
              <a:rPr lang="en-US" dirty="0" smtClean="0"/>
              <a:t>Write an “ACE It” response to the following question:</a:t>
            </a:r>
          </a:p>
          <a:p>
            <a:pPr marL="342900" indent="-342900">
              <a:buFont typeface="+mj-lt"/>
              <a:buAutoNum type="arabicPeriod"/>
            </a:pPr>
            <a:endParaRPr lang="en-US" dirty="0"/>
          </a:p>
          <a:p>
            <a:pPr marL="342900" indent="-342900" algn="ctr">
              <a:buFont typeface="Arial" panose="020B0604020202020204" pitchFamily="34" charset="0"/>
              <a:buChar char="•"/>
            </a:pPr>
            <a:r>
              <a:rPr lang="en-US" b="1" i="1" dirty="0" smtClean="0"/>
              <a:t>What is digital literacy?  What does it look like?</a:t>
            </a:r>
          </a:p>
          <a:p>
            <a:pPr marL="342900" indent="-342900">
              <a:buFont typeface="+mj-lt"/>
              <a:buAutoNum type="arabicPeriod"/>
            </a:pPr>
            <a:endParaRPr lang="en-US" dirty="0" smtClean="0"/>
          </a:p>
          <a:p>
            <a:pPr marL="342900" indent="-342900">
              <a:buFont typeface="+mj-lt"/>
              <a:buAutoNum type="arabicPeriod"/>
            </a:pPr>
            <a:endParaRPr lang="en-US" dirty="0"/>
          </a:p>
          <a:p>
            <a:r>
              <a:rPr lang="en-US" dirty="0" smtClean="0"/>
              <a:t>Here are your sentence starters for your paragraph:</a:t>
            </a:r>
          </a:p>
          <a:p>
            <a:endParaRPr lang="en-US" dirty="0"/>
          </a:p>
          <a:p>
            <a:r>
              <a:rPr lang="en-US" b="1" dirty="0" smtClean="0"/>
              <a:t>Digital literacy is characterized by…</a:t>
            </a:r>
          </a:p>
          <a:p>
            <a:r>
              <a:rPr lang="en-US" b="1" dirty="0" smtClean="0"/>
              <a:t>In addition, …</a:t>
            </a:r>
          </a:p>
          <a:p>
            <a:r>
              <a:rPr lang="en-US" b="1" dirty="0" smtClean="0"/>
              <a:t>Also, …</a:t>
            </a:r>
          </a:p>
          <a:p>
            <a:r>
              <a:rPr lang="en-US" b="1" dirty="0" smtClean="0"/>
              <a:t>This is important because…</a:t>
            </a:r>
          </a:p>
          <a:p>
            <a:endParaRPr lang="en-US" dirty="0"/>
          </a:p>
          <a:p>
            <a:r>
              <a:rPr lang="en-US" dirty="0" smtClean="0"/>
              <a:t>After you have completed the sentences above, copy and paste your paragraph into the Google form in the email with this file.  You can also copy and paste the link below into your browser.</a:t>
            </a:r>
          </a:p>
          <a:p>
            <a:endParaRPr lang="en-US" dirty="0"/>
          </a:p>
          <a:p>
            <a:r>
              <a:rPr lang="en-US" dirty="0">
                <a:hlinkClick r:id="rId4"/>
              </a:rPr>
              <a:t>https://docs.google.com/forms/d/1DEXU_-</a:t>
            </a:r>
            <a:r>
              <a:rPr lang="en-US" dirty="0" smtClean="0">
                <a:hlinkClick r:id="rId4"/>
              </a:rPr>
              <a:t>DRFEwfdZ3BgynzHc6z6VmJQHcBsYBL1R2Pseg/viewform?usp=send_form</a:t>
            </a:r>
            <a:endParaRPr lang="en-US" dirty="0" smtClean="0"/>
          </a:p>
        </p:txBody>
      </p:sp>
    </p:spTree>
    <p:extLst>
      <p:ext uri="{BB962C8B-B14F-4D97-AF65-F5344CB8AC3E}">
        <p14:creationId xmlns:p14="http://schemas.microsoft.com/office/powerpoint/2010/main" val="104743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7516"/>
            <a:ext cx="6248400" cy="8780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324099" y="4909066"/>
            <a:ext cx="2057401" cy="369332"/>
          </a:xfrm>
          <a:prstGeom prst="rect">
            <a:avLst/>
          </a:prstGeom>
          <a:noFill/>
        </p:spPr>
        <p:txBody>
          <a:bodyPr wrap="square" rtlCol="0">
            <a:spAutoFit/>
          </a:bodyPr>
          <a:lstStyle/>
          <a:p>
            <a:r>
              <a:rPr lang="en-US" dirty="0" smtClean="0"/>
              <a:t>Digital Literacy</a:t>
            </a:r>
            <a:endParaRPr lang="en-US" dirty="0"/>
          </a:p>
        </p:txBody>
      </p:sp>
    </p:spTree>
    <p:extLst>
      <p:ext uri="{BB962C8B-B14F-4D97-AF65-F5344CB8AC3E}">
        <p14:creationId xmlns:p14="http://schemas.microsoft.com/office/powerpoint/2010/main" val="210338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136</Words>
  <Application>Microsoft Office PowerPoint</Application>
  <PresentationFormat>On-screen Show (4:3)</PresentationFormat>
  <Paragraphs>25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Janita M Moravits</dc:creator>
  <cp:lastModifiedBy>Janita M Moravits</cp:lastModifiedBy>
  <cp:revision>5</cp:revision>
  <dcterms:created xsi:type="dcterms:W3CDTF">2015-04-07T20:55:08Z</dcterms:created>
  <dcterms:modified xsi:type="dcterms:W3CDTF">2015-04-14T16:05:28Z</dcterms:modified>
</cp:coreProperties>
</file>