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4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7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67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7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5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2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3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8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0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4B4D-ECC7-417F-9105-8E0E7CB036E2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38E6-F1D0-4F7E-92BF-918C0F261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8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Freestyle Script" panose="030804020302050B0404" pitchFamily="66" charset="0"/>
              </a:rPr>
              <a:t>Writing a Reflection…</a:t>
            </a:r>
            <a:endParaRPr lang="en-US" dirty="0">
              <a:latin typeface="Freestyle Script" panose="030804020302050B04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730829"/>
            <a:ext cx="3758975" cy="375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98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Freestyle Script" panose="030804020302050B0404" pitchFamily="66" charset="0"/>
              </a:rPr>
              <a:t>Reflection…</a:t>
            </a:r>
            <a:br>
              <a:rPr lang="en-US" dirty="0" smtClean="0">
                <a:latin typeface="Freestyle Script" panose="030804020302050B0404" pitchFamily="66" charset="0"/>
              </a:rPr>
            </a:br>
            <a:r>
              <a:rPr lang="en-US" dirty="0" smtClean="0">
                <a:latin typeface="Freestyle Script" panose="030804020302050B0404" pitchFamily="66" charset="0"/>
              </a:rPr>
              <a:t>An image, representation, or counterpart</a:t>
            </a:r>
            <a:endParaRPr lang="en-US" dirty="0">
              <a:latin typeface="Freestyle Script" panose="030804020302050B04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2401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2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Freestyle Script" panose="030804020302050B0404" pitchFamily="66" charset="0"/>
              </a:rPr>
              <a:t>Reflection…</a:t>
            </a:r>
            <a:br>
              <a:rPr lang="en-US" dirty="0" smtClean="0">
                <a:latin typeface="Freestyle Script" panose="030804020302050B0404" pitchFamily="66" charset="0"/>
              </a:rPr>
            </a:br>
            <a:r>
              <a:rPr lang="en-US" dirty="0" smtClean="0">
                <a:latin typeface="Freestyle Script" panose="030804020302050B0404" pitchFamily="66" charset="0"/>
              </a:rPr>
              <a:t>the act of deeply thinking or pondering</a:t>
            </a:r>
            <a:endParaRPr lang="en-US" dirty="0">
              <a:latin typeface="Freestyle Script" panose="030804020302050B04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2401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2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9544"/>
            <a:ext cx="78486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eestyle Script" panose="030804020302050B0404" pitchFamily="66" charset="0"/>
              </a:rPr>
              <a:t>SO…</a:t>
            </a:r>
            <a:br>
              <a:rPr lang="en-US" dirty="0" smtClean="0">
                <a:latin typeface="Freestyle Script" panose="030804020302050B0404" pitchFamily="66" charset="0"/>
              </a:rPr>
            </a:br>
            <a:r>
              <a:rPr lang="en-US" dirty="0" smtClean="0">
                <a:latin typeface="Freestyle Script" panose="030804020302050B0404" pitchFamily="66" charset="0"/>
              </a:rPr>
              <a:t>You may write the quote in your own words.</a:t>
            </a:r>
            <a:br>
              <a:rPr lang="en-US" dirty="0" smtClean="0">
                <a:latin typeface="Freestyle Script" panose="030804020302050B0404" pitchFamily="66" charset="0"/>
              </a:rPr>
            </a:br>
            <a:r>
              <a:rPr lang="en-US" dirty="0" smtClean="0">
                <a:latin typeface="Freestyle Script" panose="030804020302050B0404" pitchFamily="66" charset="0"/>
              </a:rPr>
              <a:t>OR…</a:t>
            </a:r>
            <a:br>
              <a:rPr lang="en-US" dirty="0" smtClean="0">
                <a:latin typeface="Freestyle Script" panose="030804020302050B0404" pitchFamily="66" charset="0"/>
              </a:rPr>
            </a:br>
            <a:r>
              <a:rPr lang="en-US" dirty="0" smtClean="0">
                <a:latin typeface="Freestyle Script" panose="030804020302050B0404" pitchFamily="66" charset="0"/>
              </a:rPr>
              <a:t>You may write your thoughts about it after pondering its meaning.</a:t>
            </a:r>
            <a:endParaRPr lang="en-US" dirty="0">
              <a:latin typeface="Freestyle Script" panose="030804020302050B04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2401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6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81000"/>
            <a:ext cx="5334000" cy="12518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Freestyle Script" panose="030804020302050B0404" pitchFamily="66" charset="0"/>
              </a:rPr>
              <a:t>Write a Reflection…</a:t>
            </a:r>
            <a:br>
              <a:rPr lang="en-US" dirty="0" smtClean="0">
                <a:latin typeface="Freestyle Script" panose="030804020302050B0404" pitchFamily="66" charset="0"/>
              </a:rPr>
            </a:br>
            <a:endParaRPr lang="en-US" dirty="0">
              <a:latin typeface="Freestyle Script" panose="030804020302050B04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52401"/>
            <a:ext cx="2209800" cy="2209800"/>
          </a:xfrm>
          <a:prstGeom prst="rect">
            <a:avLst/>
          </a:prstGeom>
        </p:spPr>
      </p:pic>
      <p:pic>
        <p:nvPicPr>
          <p:cNvPr id="1026" name="Picture 2" descr="C:\Users\janita.moravits\Desktop\imagesCA2QRE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87286"/>
            <a:ext cx="4519613" cy="434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9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Writing a Reflection…</vt:lpstr>
      <vt:lpstr>Reflection… An image, representation, or counterpart</vt:lpstr>
      <vt:lpstr>Reflection… the act of deeply thinking or pondering</vt:lpstr>
      <vt:lpstr>SO… You may write the quote in your own words. OR… You may write your thoughts about it after pondering its meaning.</vt:lpstr>
      <vt:lpstr>Write a Reflection… </vt:lpstr>
    </vt:vector>
  </TitlesOfParts>
  <Company>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Reflection…</dc:title>
  <dc:creator>Janita M Moravits</dc:creator>
  <cp:lastModifiedBy>Janita M Moravits</cp:lastModifiedBy>
  <cp:revision>4</cp:revision>
  <dcterms:created xsi:type="dcterms:W3CDTF">2014-08-19T15:18:54Z</dcterms:created>
  <dcterms:modified xsi:type="dcterms:W3CDTF">2014-08-19T16:34:16Z</dcterms:modified>
</cp:coreProperties>
</file>